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5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0.xml" ContentType="application/vnd.openxmlformats-officedocument.presentationml.notesSlide+xml"/>
  <Override PartName="/ppt/charts/chart84.xml" ContentType="application/vnd.openxmlformats-officedocument.drawingml.chart+xml"/>
  <Override PartName="/ppt/notesSlides/notesSlide61.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87.xml" ContentType="application/vnd.openxmlformats-officedocument.drawingml.chart+xml"/>
  <Override PartName="/ppt/notesSlides/notesSlide66.xml" ContentType="application/vnd.openxmlformats-officedocument.presentationml.notesSlide+xml"/>
  <Override PartName="/ppt/charts/chart88.xml" ContentType="application/vnd.openxmlformats-officedocument.drawingml.chart+xml"/>
  <Override PartName="/ppt/notesSlides/notesSlide67.xml" ContentType="application/vnd.openxmlformats-officedocument.presentationml.notesSlide+xml"/>
  <Override PartName="/ppt/charts/chart89.xml" ContentType="application/vnd.openxmlformats-officedocument.drawingml.chart+xml"/>
  <Override PartName="/ppt/notesSlides/notesSlide68.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9.xml" ContentType="application/vnd.openxmlformats-officedocument.presentationml.notesSlide+xml"/>
  <Override PartName="/ppt/charts/chart92.xml" ContentType="application/vnd.openxmlformats-officedocument.drawingml.chart+xml"/>
  <Override PartName="/ppt/notesSlides/notesSlide70.xml" ContentType="application/vnd.openxmlformats-officedocument.presentationml.notesSlide+xml"/>
  <Override PartName="/ppt/charts/chart93.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3"/>
  </p:notesMasterIdLst>
  <p:handoutMasterIdLst>
    <p:handoutMasterId r:id="rId104"/>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62" r:id="rId73"/>
    <p:sldId id="2063" r:id="rId74"/>
    <p:sldId id="2064" r:id="rId75"/>
    <p:sldId id="2065" r:id="rId76"/>
    <p:sldId id="2066" r:id="rId77"/>
    <p:sldId id="2067" r:id="rId78"/>
    <p:sldId id="2093" r:id="rId79"/>
    <p:sldId id="2070" r:id="rId80"/>
    <p:sldId id="2071" r:id="rId81"/>
    <p:sldId id="2074" r:id="rId82"/>
    <p:sldId id="2075" r:id="rId83"/>
    <p:sldId id="2076" r:id="rId84"/>
    <p:sldId id="2077" r:id="rId85"/>
    <p:sldId id="2078" r:id="rId86"/>
    <p:sldId id="1978" r:id="rId87"/>
    <p:sldId id="2082" r:id="rId88"/>
    <p:sldId id="1820" r:id="rId89"/>
    <p:sldId id="1618" r:id="rId90"/>
    <p:sldId id="1821" r:id="rId91"/>
    <p:sldId id="1819" r:id="rId92"/>
    <p:sldId id="1822" r:id="rId93"/>
    <p:sldId id="1696" r:id="rId94"/>
    <p:sldId id="2081" r:id="rId95"/>
    <p:sldId id="2083" r:id="rId96"/>
    <p:sldId id="2084" r:id="rId97"/>
    <p:sldId id="2085" r:id="rId98"/>
    <p:sldId id="2086" r:id="rId99"/>
    <p:sldId id="2087" r:id="rId100"/>
    <p:sldId id="2088" r:id="rId101"/>
    <p:sldId id="161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7.1866960352933864</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5.1558606773111277</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0.4866039333602461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0.67449158549497934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0.18804321118215483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1.9631443428383655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0.18804321118215572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0.1154118462968734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5.0138070248632163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0.65654624744887702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0.20092721767288868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2.0976515356073637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0.19810342603038933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5.2979143297590392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5.8792805657533096</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2.3567128433954032E-2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0.13444502600093244</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1.4035869232248785</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0.13444502600093244</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0.18079099648783892</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5.9812780695735919</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0.10946507238585301</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0.12670877666148161</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1.3228215819501052</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0.12670877666148073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0.45449130085182254</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7.6406955358336859E-2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5.7188876371970112</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8.7634169374370074E-2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0.1095988024597716</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1.1441958881586007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0.1095988024597716</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0.25065766227393738</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4.9512180242736674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0.16747498952326989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0.13010005987023376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1.3582260956487033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1.8575464901477545E-2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6.8657385319689697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6.2495684193651231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0.14490851165025465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0.17177821265213655</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1.7933400747143375</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0.17177821265213833</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0.36501273621130892</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5.2298821725523386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0.31945739048459831</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0.17675866063433432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1.8453352423121672</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0.17675866063433432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4.3149807253417549E-3</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7.1046023786522428</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7.4748057525506617E-2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0.13771541419181155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1.43772931015525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0.13771541419181155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0.38841496350623572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4.671053148606183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0.27345754873885575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0.12504920579049905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1.3054958984201122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0.12504920579049905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0.22896665597404198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6.7600712766942506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0.27441181243532942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0.1135079781971946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1.1850071260960817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0.1135079781971946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0.24880842378139256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7.3811636429487804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9.4741840679303913E-2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0.15710831621976418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1.6401884453085813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0.15710831621976418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7.3741640360935889E-3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7.2056718560240629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0.14934473752905841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0.14518879709620069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1.5157503632865108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8.0776849470771239E-2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7.630123657912498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4.663633300991739</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0.30556950919044024</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0.23377946191470977</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2.4406242865374668</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0.23377946191471022</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0.54717780846097241</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3.7358690536271451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0.1269890341148967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2.1036495467871053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0.20150174765437523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0.57242534578092652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5.5913975483563334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6.755786076209632</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0.39954347870585938</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0.2184890155751269</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2.2809942044817575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0.2184890155751269</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0.62502735377229612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7.2687896919345292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0.15892244888324925</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0.19863022414202458</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2.0736712502925876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0.19863022414202458</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0.70440960314033862</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5.5250974393491434</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0.23721475946056003</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0.50347130010980656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0.14036403425437083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1.465380526380784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0.14036403425436994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0.33388284415887171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7.9864747130701206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3.2322358150009469</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0.16219719465761595</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0.11749797933486006</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1.2266621697005931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0.11749797933485873</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0.42145312173623806</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9.8140830338437013E-2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1.864458428957573</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8.5565420034905193E-2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1.1236610844641219</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0.10763184040637386</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0.38606429995026392</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0.45105307254336635</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1.803615718831334</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0.46369023311611912</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0.48160007084340495</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0.13426649905571209</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1.4017231273433328</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0.1342664990557112</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0.48160007084340606</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3.5729819457074097E-2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2.8688551232676538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2.5670316897334899E-2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1.3923353721172322</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0.13336727651766989</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0.47837465243248189</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4.1683812414158083E-2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3.7344202824402761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8.9627026480727068E-2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0.1491435733047779</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1.5570376636482472</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0.14914357330477834</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0.53023783820002368</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4.7031667830454689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4.0093327411923063E-2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0.15195550373019096</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1.5863938168026106</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0.15195550373019096</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0.14100913210471511</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4.418898553463376</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4.2496049100743196</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5.9060524785676396</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0.22562208158354302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2.3723194779188699</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0.22723676646866231</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0.49803237390915811</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4.7339771214704562</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5.7485400655508112E-2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0.14612096579256484</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1.5254820717131814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0.14612096579256484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0.34502310274305614</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3.765232698678183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7.6723155193522832</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0.14507729430924243</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0.35497741449798603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9.8965049164185359E-2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1.0331810182564514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9.5787125283104402E-2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7.5429946977406006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0.149704316295173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0.34847208429580068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9.715141174108588E-2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1.014246901865147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9.7151411741087657E-2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0.21915635980431247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7.8016363409639666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6.3708116762141049</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0.35070836243539727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0.11311553938908503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1.1809101208321966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0.11311553938908503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0.40573376208066048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0.10300784057634083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6.3708116762141049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0.103013360187312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0.18889737940576512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1.9720617374386331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0.1888973794057649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0.52816199299628774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1.675908617062879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5.323044986404339</c:v>
                </c:pt>
                <c:pt idx="1">
                  <c:v>7.2687896919345292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5.3763653187131943E-2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0.12129930420923873</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1.2663474599884683</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0.12129930420923873</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0.2458224754574454</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6.2183106549350304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1">
                  <c:v>7.1046023786522428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6.7238321922410016</c:v>
                </c:pt>
                <c:pt idx="1">
                  <c:v>6.5826912695376683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5.4764801117079909</c:v>
                </c:pt>
                <c:pt idx="1">
                  <c:v>5.7980293616758214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6.1777084552826178</c:v>
                </c:pt>
                <c:pt idx="1">
                  <c:v>6.2183106549350304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4.1119573174346602</c:v>
                </c:pt>
                <c:pt idx="1">
                  <c:v>4.1860240788844569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4.9372859555754527</c:v>
                </c:pt>
                <c:pt idx="1">
                  <c:v>5.2979143297590392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5.2412118927297513</c:v>
                </c:pt>
                <c:pt idx="1">
                  <c:v>5.0138070248632163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5.4639037910762083</c:v>
                </c:pt>
                <c:pt idx="1">
                  <c:v>5.7188876371970112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4.9672585027862928</c:v>
                </c:pt>
                <c:pt idx="1">
                  <c:v>4.9512180242736674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7.5803662700835854</c:v>
                </c:pt>
                <c:pt idx="1">
                  <c:v>7.3811636429487804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0.24905320829746458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0.11825825731674566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1.2345993635495036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0.11825825731674655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0.1611257562554238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5.7980293616758214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6.8085955387586381</c:v>
                </c:pt>
                <c:pt idx="1">
                  <c:v>6.7600712766942506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5.0883887410764688</c:v>
                </c:pt>
                <c:pt idx="1">
                  <c:v>4.671053148606183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4.6740364026552088</c:v>
                </c:pt>
                <c:pt idx="1">
                  <c:v>5.2298821725523386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8.275831896485176</c:v>
                </c:pt>
                <c:pt idx="1">
                  <c:v>7.2056718560240629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5.8282163493679739</c:v>
                </c:pt>
                <c:pt idx="1">
                  <c:v>5.5913975483563334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3.9615357781455391</c:v>
                </c:pt>
                <c:pt idx="1">
                  <c:v>3.7358690536271451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8.3114428552374271</c:v>
                </c:pt>
                <c:pt idx="1">
                  <c:v>7.9864747130701206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5.244379064591147</c:v>
                </c:pt>
                <c:pt idx="1">
                  <c:v>5.5250974393491434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3.6322502345334429</c:v>
                </c:pt>
                <c:pt idx="1">
                  <c:v>3.7344202824402761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2.2436827943888691</c:v>
                </c:pt>
                <c:pt idx="1">
                  <c:v>1.864458428957573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0.3250765987498756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0.11648807388032711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1.2161189005902546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0.11648807388032623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0.27015593581623865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6.7452070278052174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2.954352271857227</c:v>
                </c:pt>
                <c:pt idx="1">
                  <c:v>2.8688551232676538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2.173565022520263</c:v>
                </c:pt>
                <c:pt idx="1">
                  <c:v>1.803615718831334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4.0275982181973591</c:v>
                </c:pt>
                <c:pt idx="1">
                  <c:v>4.7031667830454689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4.830979246675045</c:v>
                </c:pt>
                <c:pt idx="1">
                  <c:v>4.418898553463376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3.6701542436137542</c:v>
                </c:pt>
                <c:pt idx="1">
                  <c:v>3.765232698678183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5.3764984347099691</c:v>
                </c:pt>
                <c:pt idx="1">
                  <c:v>4.7339771214704562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7.3919216611084826</c:v>
                </c:pt>
                <c:pt idx="1">
                  <c:v>7.8016363409639666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7.1282199683826164</c:v>
                </c:pt>
                <c:pt idx="1">
                  <c:v>7.5429946977406006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6.0078699812937684</c:v>
                </c:pt>
                <c:pt idx="1">
                  <c:v>6.3708116762141049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2.1624837558389309</c:v>
                </c:pt>
                <c:pt idx="1">
                  <c:v>1.675908617062879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5.316517789338171E-3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1.3757598483360773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0.13177956100902399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0.14548650311482003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6.5826912695376683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7.7205118408440434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7.7855605678102888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7.5970836954572416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5.104888150089864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5.1247371758502158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6.9645355663833168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6.1354827571323751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7.5921416484378224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8.0215572886271609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6.4578924355050287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0.26001984915053322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0.11553731338499773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1.2061930964303191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0.11553731338499862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0.4144204153873412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1.5689488907239202E-2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4.1860240788844569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9.0747452620398956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9.031829798532975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7.7751700542280293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1.1614324333344459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4547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TAJ | Black Country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4547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TAJ | Black Country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4547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TAJ | Black Country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4547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TAJ | Black Country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42589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TAJ | Black Country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91.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84.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83.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1.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2.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1.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Black Country Healthcare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8112905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5442721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274432122"/>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2026684545"/>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13275190"/>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7390992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20295289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117643021"/>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393392202"/>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119688264"/>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28112627"/>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343528418"/>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00034349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732782124"/>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7297935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358627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020451092"/>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2715577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61379228"/>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21646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036172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542485286"/>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961855015"/>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979494418"/>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371948355"/>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387329331"/>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3573474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373689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4262307855"/>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365597890"/>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40850728"/>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4867432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59944527"/>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1502692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501667428"/>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40980316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699455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6128527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60072495"/>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9763682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681533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313610210"/>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7872910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5909419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5922310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101146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364707694"/>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31615138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74288037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7549943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780170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546976840"/>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366542109"/>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588135997"/>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17602015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604007590"/>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699384177"/>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764648708"/>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035806404"/>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9319544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780872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333020721"/>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05263235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218120924"/>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42386555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742813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274704899"/>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90386396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822514374"/>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5094786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384576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092078833"/>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19095088"/>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73855126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133759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1.7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4605710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49421953"/>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TAJ Black Country Healthcare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82562991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84243032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214099877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316824272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0129317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7297556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41701428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80941482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16641388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1640938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1714133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29920798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46185290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3140469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5739321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322449407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93286730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8132587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93917661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74516747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222063262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6189421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429297497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59455860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34399207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45656121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70627837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4352531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234371143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403851895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7636047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110150664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2504340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4167821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23808537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89709784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37895345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314178669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47385603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4394313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42006717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74733569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262642970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403851708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334639077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813718480"/>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20952601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41809913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79666901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582612479"/>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5145594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3692574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87479204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2429561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91236164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48673202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72972051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18365792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84607675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91524981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886455340"/>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23652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64566758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556513732"/>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842619067"/>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45929480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96969397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424845147"/>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635200541"/>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85087209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8616177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205298645"/>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97150935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755669765"/>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918693294"/>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62713641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4581962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561480611"/>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606569519"/>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642365731"/>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46840761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704075566"/>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03989267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628031494"/>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672838347"/>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52933512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4394819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282475869"/>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16124252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6463201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209094140"/>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Q23.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129931156"/>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TAJ Black Country Healthcare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10273</Words>
  <Application>Microsoft Office PowerPoint</Application>
  <PresentationFormat>Widescreen</PresentationFormat>
  <Paragraphs>1214</Paragraphs>
  <Slides>98</Slides>
  <Notes>86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Arial Black</vt:lpstr>
      <vt:lpstr>Calibri</vt:lpstr>
      <vt:lpstr>Calibri Light</vt:lpstr>
      <vt:lpstr>Office Theme</vt:lpstr>
      <vt:lpstr>Black Country Healthcare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2025-03-22T03:15:52Z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